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65" r:id="rId2"/>
    <p:sldId id="264" r:id="rId3"/>
    <p:sldId id="256" r:id="rId4"/>
    <p:sldId id="257" r:id="rId5"/>
    <p:sldId id="261" r:id="rId6"/>
    <p:sldId id="258" r:id="rId7"/>
    <p:sldId id="266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5D6073-2262-4515-A117-E8AF727A4938}" v="87" dt="2024-10-27T20:31:43.1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8" y="26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C4B189-F87B-4D9F-834E-1F0EAADA563D}" type="datetimeFigureOut">
              <a:rPr lang="en-CA" smtClean="0"/>
              <a:t>2026-01-06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1CC352-7A44-4C2D-A0B1-61ED6B3520D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21966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0FEDDA-BB49-423F-87E1-36CEA5412DE3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94567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11FEA8BD-35AD-46ED-A3BC-1EE5E1E622D3}" type="datetimeFigureOut">
              <a:rPr lang="en-CA" smtClean="0"/>
              <a:t>2026-01-06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75A5BF65-72F9-48C3-828B-FFA6F7D4A02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01307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A8BD-35AD-46ED-A3BC-1EE5E1E622D3}" type="datetimeFigureOut">
              <a:rPr lang="en-CA" smtClean="0"/>
              <a:t>2026-01-06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5BF65-72F9-48C3-828B-FFA6F7D4A02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3473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A8BD-35AD-46ED-A3BC-1EE5E1E622D3}" type="datetimeFigureOut">
              <a:rPr lang="en-CA" smtClean="0"/>
              <a:t>2026-01-06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5BF65-72F9-48C3-828B-FFA6F7D4A02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31955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A8BD-35AD-46ED-A3BC-1EE5E1E622D3}" type="datetimeFigureOut">
              <a:rPr lang="en-CA" smtClean="0"/>
              <a:t>2026-01-06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5BF65-72F9-48C3-828B-FFA6F7D4A02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47364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A8BD-35AD-46ED-A3BC-1EE5E1E622D3}" type="datetimeFigureOut">
              <a:rPr lang="en-CA" smtClean="0"/>
              <a:t>2026-01-06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5BF65-72F9-48C3-828B-FFA6F7D4A02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42840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A8BD-35AD-46ED-A3BC-1EE5E1E622D3}" type="datetimeFigureOut">
              <a:rPr lang="en-CA" smtClean="0"/>
              <a:t>2026-01-06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5BF65-72F9-48C3-828B-FFA6F7D4A02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56214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A8BD-35AD-46ED-A3BC-1EE5E1E622D3}" type="datetimeFigureOut">
              <a:rPr lang="en-CA" smtClean="0"/>
              <a:t>2026-01-06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5BF65-72F9-48C3-828B-FFA6F7D4A02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94275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A8BD-35AD-46ED-A3BC-1EE5E1E622D3}" type="datetimeFigureOut">
              <a:rPr lang="en-CA" smtClean="0"/>
              <a:t>2026-01-06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5BF65-72F9-48C3-828B-FFA6F7D4A02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66537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A8BD-35AD-46ED-A3BC-1EE5E1E622D3}" type="datetimeFigureOut">
              <a:rPr lang="en-CA" smtClean="0"/>
              <a:t>2026-01-06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5BF65-72F9-48C3-828B-FFA6F7D4A02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36431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A8BD-35AD-46ED-A3BC-1EE5E1E622D3}" type="datetimeFigureOut">
              <a:rPr lang="en-CA" smtClean="0"/>
              <a:t>2026-01-06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5BF65-72F9-48C3-828B-FFA6F7D4A02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72391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A8BD-35AD-46ED-A3BC-1EE5E1E622D3}" type="datetimeFigureOut">
              <a:rPr lang="en-CA" smtClean="0"/>
              <a:t>2026-01-06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5BF65-72F9-48C3-828B-FFA6F7D4A02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997674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A8BD-35AD-46ED-A3BC-1EE5E1E622D3}" type="datetimeFigureOut">
              <a:rPr lang="en-CA" smtClean="0"/>
              <a:t>2026-01-06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5BF65-72F9-48C3-828B-FFA6F7D4A02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768997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A8BD-35AD-46ED-A3BC-1EE5E1E622D3}" type="datetimeFigureOut">
              <a:rPr lang="en-CA" smtClean="0"/>
              <a:t>2026-01-06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5BF65-72F9-48C3-828B-FFA6F7D4A02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210563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A8BD-35AD-46ED-A3BC-1EE5E1E622D3}" type="datetimeFigureOut">
              <a:rPr lang="en-CA" smtClean="0"/>
              <a:t>2026-01-06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5BF65-72F9-48C3-828B-FFA6F7D4A02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06194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A8BD-35AD-46ED-A3BC-1EE5E1E622D3}" type="datetimeFigureOut">
              <a:rPr lang="en-CA" smtClean="0"/>
              <a:t>2026-01-06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5BF65-72F9-48C3-828B-FFA6F7D4A02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923249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11FEA8BD-35AD-46ED-A3BC-1EE5E1E622D3}" type="datetimeFigureOut">
              <a:rPr lang="en-CA" smtClean="0"/>
              <a:t>2026-01-06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5BF65-72F9-48C3-828B-FFA6F7D4A02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069719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11FEA8BD-35AD-46ED-A3BC-1EE5E1E622D3}" type="datetimeFigureOut">
              <a:rPr lang="en-CA" smtClean="0"/>
              <a:t>2026-01-06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5BF65-72F9-48C3-828B-FFA6F7D4A02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56197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11FEA8BD-35AD-46ED-A3BC-1EE5E1E622D3}" type="datetimeFigureOut">
              <a:rPr lang="en-CA" smtClean="0"/>
              <a:t>2026-01-06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CA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75A5BF65-72F9-48C3-828B-FFA6F7D4A02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17491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et Cool Rainbow Backgrounds For Presentation Slides">
            <a:extLst>
              <a:ext uri="{FF2B5EF4-FFF2-40B4-BE49-F238E27FC236}">
                <a16:creationId xmlns:a16="http://schemas.microsoft.com/office/drawing/2014/main" id="{8EF65A6E-E8DF-0DEF-E7A2-B47942A83A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04D63C85-A547-DA9C-3886-01D530B7B84B}"/>
              </a:ext>
            </a:extLst>
          </p:cNvPr>
          <p:cNvSpPr/>
          <p:nvPr/>
        </p:nvSpPr>
        <p:spPr>
          <a:xfrm>
            <a:off x="3295859" y="602902"/>
            <a:ext cx="5576835" cy="5687367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8107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815FDF-C0B5-B91A-98E1-649B709D89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016" t="32336" r="27823" b="6093"/>
          <a:stretch/>
        </p:blipFill>
        <p:spPr>
          <a:xfrm>
            <a:off x="688230" y="540449"/>
            <a:ext cx="8202504" cy="62903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82B911D-53FF-55A5-4DD5-0C8CB0839B50}"/>
              </a:ext>
            </a:extLst>
          </p:cNvPr>
          <p:cNvSpPr txBox="1"/>
          <p:nvPr/>
        </p:nvSpPr>
        <p:spPr>
          <a:xfrm>
            <a:off x="1442581" y="58992"/>
            <a:ext cx="68804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 James UC Behavioral Covenant</a:t>
            </a:r>
            <a:endParaRPr lang="en-CA" sz="32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766B6C-0F70-62E9-8F29-D3258B351E5F}"/>
              </a:ext>
            </a:extLst>
          </p:cNvPr>
          <p:cNvSpPr/>
          <p:nvPr/>
        </p:nvSpPr>
        <p:spPr>
          <a:xfrm>
            <a:off x="741572" y="562708"/>
            <a:ext cx="8202504" cy="6206804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CA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12C6F10-7B4A-55A1-3E58-45999B58EFD3}"/>
              </a:ext>
            </a:extLst>
          </p:cNvPr>
          <p:cNvSpPr txBox="1"/>
          <p:nvPr/>
        </p:nvSpPr>
        <p:spPr>
          <a:xfrm>
            <a:off x="9743134" y="2084989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United in Faith</a:t>
            </a:r>
            <a:endParaRPr lang="en-CA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4F3FB3-0D63-EB61-06F3-90A0E4B734CF}"/>
              </a:ext>
            </a:extLst>
          </p:cNvPr>
          <p:cNvSpPr txBox="1"/>
          <p:nvPr/>
        </p:nvSpPr>
        <p:spPr>
          <a:xfrm>
            <a:off x="9012164" y="2704368"/>
            <a:ext cx="3249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Strengthened by Friendship</a:t>
            </a:r>
            <a:endParaRPr lang="en-CA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8C39D7-10DA-71CC-0C8C-B05557834723}"/>
              </a:ext>
            </a:extLst>
          </p:cNvPr>
          <p:cNvSpPr txBox="1"/>
          <p:nvPr/>
        </p:nvSpPr>
        <p:spPr>
          <a:xfrm>
            <a:off x="9319940" y="3362469"/>
            <a:ext cx="26340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Building a Community</a:t>
            </a:r>
          </a:p>
          <a:p>
            <a:pPr algn="ctr"/>
            <a:r>
              <a:rPr lang="en-US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of Love &amp; Justice</a:t>
            </a:r>
            <a:endParaRPr lang="en-CA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5977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8C5A0E18-6FFA-CDCB-46B2-A0789E3B9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62" t="27747" r="36871" b="17749"/>
          <a:stretch/>
        </p:blipFill>
        <p:spPr>
          <a:xfrm>
            <a:off x="3136490" y="29496"/>
            <a:ext cx="6146326" cy="678625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A66E352-4301-C60B-E6F7-23CCF91FC777}"/>
              </a:ext>
            </a:extLst>
          </p:cNvPr>
          <p:cNvSpPr txBox="1"/>
          <p:nvPr/>
        </p:nvSpPr>
        <p:spPr>
          <a:xfrm>
            <a:off x="32183" y="2054945"/>
            <a:ext cx="3533339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 James</a:t>
            </a:r>
            <a:endParaRPr lang="en-CA" sz="32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CA" sz="32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United Church</a:t>
            </a:r>
          </a:p>
          <a:p>
            <a:pPr algn="ctr"/>
            <a:endParaRPr lang="en-CA" sz="32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Governance </a:t>
            </a:r>
          </a:p>
          <a:p>
            <a:pPr algn="ctr"/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</a:p>
          <a:p>
            <a:pPr algn="ctr"/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Spiritual Practice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C8303E-F075-ECA2-90B4-343287B60584}"/>
              </a:ext>
            </a:extLst>
          </p:cNvPr>
          <p:cNvSpPr txBox="1"/>
          <p:nvPr/>
        </p:nvSpPr>
        <p:spPr>
          <a:xfrm>
            <a:off x="8918742" y="6100928"/>
            <a:ext cx="27799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October 2024</a:t>
            </a:r>
          </a:p>
        </p:txBody>
      </p:sp>
    </p:spTree>
    <p:extLst>
      <p:ext uri="{BB962C8B-B14F-4D97-AF65-F5344CB8AC3E}">
        <p14:creationId xmlns:p14="http://schemas.microsoft.com/office/powerpoint/2010/main" val="4265061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24D6C342-DBCC-5472-749C-DDBF3A24D5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42" t="22735" r="36627" b="15163"/>
          <a:stretch/>
        </p:blipFill>
        <p:spPr>
          <a:xfrm>
            <a:off x="3385034" y="0"/>
            <a:ext cx="5301049" cy="68579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ED66396-B3A8-E439-364A-845379117562}"/>
              </a:ext>
            </a:extLst>
          </p:cNvPr>
          <p:cNvSpPr txBox="1"/>
          <p:nvPr/>
        </p:nvSpPr>
        <p:spPr>
          <a:xfrm>
            <a:off x="18019" y="2054945"/>
            <a:ext cx="3365024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 James</a:t>
            </a:r>
            <a:endParaRPr lang="en-CA" sz="3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CA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United Church</a:t>
            </a:r>
          </a:p>
          <a:p>
            <a:pPr algn="ctr"/>
            <a:endParaRPr lang="en-CA" sz="3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Governance </a:t>
            </a:r>
          </a:p>
          <a:p>
            <a:pPr algn="ctr"/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Model</a:t>
            </a:r>
          </a:p>
        </p:txBody>
      </p:sp>
    </p:spTree>
    <p:extLst>
      <p:ext uri="{BB962C8B-B14F-4D97-AF65-F5344CB8AC3E}">
        <p14:creationId xmlns:p14="http://schemas.microsoft.com/office/powerpoint/2010/main" val="4014609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4C261343-044F-FDCD-76F8-ACF731D278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87" t="17205" r="31452" b="46881"/>
          <a:stretch/>
        </p:blipFill>
        <p:spPr>
          <a:xfrm>
            <a:off x="484267" y="225094"/>
            <a:ext cx="9937927" cy="638218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8400576-B8C5-32E3-4556-EB0402CB4D62}"/>
              </a:ext>
            </a:extLst>
          </p:cNvPr>
          <p:cNvSpPr txBox="1"/>
          <p:nvPr/>
        </p:nvSpPr>
        <p:spPr>
          <a:xfrm>
            <a:off x="3095946" y="554804"/>
            <a:ext cx="3000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Debra Keays-White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4940DE-EF43-B8C2-28BA-A19AEDE89F49}"/>
              </a:ext>
            </a:extLst>
          </p:cNvPr>
          <p:cNvSpPr txBox="1"/>
          <p:nvPr/>
        </p:nvSpPr>
        <p:spPr>
          <a:xfrm>
            <a:off x="3637052" y="3852808"/>
            <a:ext cx="2458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Kathy Ibel</a:t>
            </a:r>
          </a:p>
        </p:txBody>
      </p:sp>
    </p:spTree>
    <p:extLst>
      <p:ext uri="{BB962C8B-B14F-4D97-AF65-F5344CB8AC3E}">
        <p14:creationId xmlns:p14="http://schemas.microsoft.com/office/powerpoint/2010/main" val="68719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4C261343-044F-FDCD-76F8-ACF731D278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87" t="51964" r="31452" b="10967"/>
          <a:stretch/>
        </p:blipFill>
        <p:spPr>
          <a:xfrm>
            <a:off x="110758" y="258248"/>
            <a:ext cx="10329704" cy="634150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6DC90B9-7C62-4BA9-F30F-4D21ADFBC683}"/>
              </a:ext>
            </a:extLst>
          </p:cNvPr>
          <p:cNvSpPr txBox="1"/>
          <p:nvPr/>
        </p:nvSpPr>
        <p:spPr>
          <a:xfrm>
            <a:off x="3184988" y="431515"/>
            <a:ext cx="2003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Murray Wylie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7CBCC9-A888-F0BB-4507-03448107A0D2}"/>
              </a:ext>
            </a:extLst>
          </p:cNvPr>
          <p:cNvSpPr txBox="1"/>
          <p:nvPr/>
        </p:nvSpPr>
        <p:spPr>
          <a:xfrm>
            <a:off x="4407613" y="1900718"/>
            <a:ext cx="6431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Jennifer Adams, Joan Clark, Jackie Clark, Ian Traverse, </a:t>
            </a:r>
          </a:p>
        </p:txBody>
      </p:sp>
    </p:spTree>
    <p:extLst>
      <p:ext uri="{BB962C8B-B14F-4D97-AF65-F5344CB8AC3E}">
        <p14:creationId xmlns:p14="http://schemas.microsoft.com/office/powerpoint/2010/main" val="3649216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C47CA-EDF6-AF11-8BC6-D15871C0F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B0E60039-ABD3-6769-39AE-A83AF4FF62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42" t="22735" r="36627" b="15163"/>
          <a:stretch/>
        </p:blipFill>
        <p:spPr>
          <a:xfrm>
            <a:off x="3385034" y="0"/>
            <a:ext cx="5301049" cy="68579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BC4F643-455A-A51B-FE29-A7876F270A39}"/>
              </a:ext>
            </a:extLst>
          </p:cNvPr>
          <p:cNvSpPr txBox="1"/>
          <p:nvPr/>
        </p:nvSpPr>
        <p:spPr>
          <a:xfrm>
            <a:off x="18019" y="2054945"/>
            <a:ext cx="3365024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 James</a:t>
            </a:r>
            <a:endParaRPr lang="en-CA" sz="3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CA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United Church</a:t>
            </a:r>
          </a:p>
          <a:p>
            <a:pPr algn="ctr"/>
            <a:endParaRPr lang="en-CA" sz="3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Governance </a:t>
            </a:r>
          </a:p>
          <a:p>
            <a:pPr algn="ctr"/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Model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1DCB95-B899-F464-E7B5-1CA353A1CF6A}"/>
              </a:ext>
            </a:extLst>
          </p:cNvPr>
          <p:cNvSpPr txBox="1"/>
          <p:nvPr/>
        </p:nvSpPr>
        <p:spPr>
          <a:xfrm>
            <a:off x="3657599" y="5989834"/>
            <a:ext cx="13559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1" dirty="0">
                <a:latin typeface="Arial" panose="020B0604020202020204" pitchFamily="34" charset="0"/>
                <a:cs typeface="Arial" panose="020B0604020202020204" pitchFamily="34" charset="0"/>
              </a:rPr>
              <a:t>Joyce Wylie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A4F919-C652-186A-0B75-A2F3E524BD06}"/>
              </a:ext>
            </a:extLst>
          </p:cNvPr>
          <p:cNvSpPr txBox="1"/>
          <p:nvPr/>
        </p:nvSpPr>
        <p:spPr>
          <a:xfrm>
            <a:off x="6953023" y="5989834"/>
            <a:ext cx="16303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b="1" dirty="0">
                <a:latin typeface="Arial" panose="020B0604020202020204" pitchFamily="34" charset="0"/>
                <a:cs typeface="Arial" panose="020B0604020202020204" pitchFamily="34" charset="0"/>
              </a:rPr>
              <a:t>Wayne Cochrane</a:t>
            </a:r>
          </a:p>
        </p:txBody>
      </p:sp>
    </p:spTree>
    <p:extLst>
      <p:ext uri="{BB962C8B-B14F-4D97-AF65-F5344CB8AC3E}">
        <p14:creationId xmlns:p14="http://schemas.microsoft.com/office/powerpoint/2010/main" val="30272288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68</TotalTime>
  <Words>63</Words>
  <Application>Microsoft Office PowerPoint</Application>
  <PresentationFormat>Widescreen</PresentationFormat>
  <Paragraphs>29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Arial</vt:lpstr>
      <vt:lpstr>Century Gothic</vt:lpstr>
      <vt:lpstr>Wingdings 3</vt:lpstr>
      <vt:lpstr>Ion Boardroom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Murray Wylie</dc:creator>
  <cp:lastModifiedBy>Catherine MacDonald</cp:lastModifiedBy>
  <cp:revision>3</cp:revision>
  <dcterms:created xsi:type="dcterms:W3CDTF">2024-10-16T21:19:09Z</dcterms:created>
  <dcterms:modified xsi:type="dcterms:W3CDTF">2026-01-06T13:42:58Z</dcterms:modified>
</cp:coreProperties>
</file>